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4"/>
  </p:notesMasterIdLst>
  <p:sldIdLst>
    <p:sldId id="278" r:id="rId2"/>
    <p:sldId id="279" r:id="rId3"/>
    <p:sldId id="280" r:id="rId4"/>
    <p:sldId id="282" r:id="rId5"/>
    <p:sldId id="283" r:id="rId6"/>
    <p:sldId id="294" r:id="rId7"/>
    <p:sldId id="289" r:id="rId8"/>
    <p:sldId id="296" r:id="rId9"/>
    <p:sldId id="266" r:id="rId10"/>
    <p:sldId id="292" r:id="rId11"/>
    <p:sldId id="297" r:id="rId12"/>
    <p:sldId id="293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93" autoAdjust="0"/>
  </p:normalViewPr>
  <p:slideViewPr>
    <p:cSldViewPr snapToGrid="0" snapToObjects="1">
      <p:cViewPr varScale="1">
        <p:scale>
          <a:sx n="80" d="100"/>
          <a:sy n="80" d="100"/>
        </p:scale>
        <p:origin x="782" y="6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069917302598738E-2"/>
          <c:y val="3.9440011768515484E-2"/>
          <c:w val="0.95136583369683014"/>
          <c:h val="0.781773056202403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Desktop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2016</c:v>
                </c:pt>
                <c:pt idx="2">
                  <c:v>2019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</c:v>
                </c:pt>
                <c:pt idx="1">
                  <c:v>54</c:v>
                </c:pt>
                <c:pt idx="2">
                  <c:v>42</c:v>
                </c:pt>
                <c:pt idx="3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43-438C-BE55-6B3004C356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Phone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2016</c:v>
                </c:pt>
                <c:pt idx="2">
                  <c:v>2019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23</c:v>
                </c:pt>
                <c:pt idx="1">
                  <c:v>40</c:v>
                </c:pt>
                <c:pt idx="2">
                  <c:v>55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43-438C-BE55-6B3004C356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2016</c:v>
                </c:pt>
                <c:pt idx="2">
                  <c:v>2019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12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43-438C-BE55-6B3004C356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7056559"/>
        <c:axId val="727052815"/>
      </c:barChart>
      <c:catAx>
        <c:axId val="72705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52815"/>
        <c:crosses val="autoZero"/>
        <c:auto val="1"/>
        <c:lblAlgn val="ctr"/>
        <c:lblOffset val="100"/>
        <c:noMultiLvlLbl val="0"/>
      </c:catAx>
      <c:valAx>
        <c:axId val="727052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5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1546D9-E0D3-41B4-A930-1F2B9710712A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EC028F-FEDC-4D1F-A485-2405B5489DC4}">
      <dgm:prSet phldrT="[Text]"/>
      <dgm:spPr/>
      <dgm:t>
        <a:bodyPr/>
        <a:lstStyle/>
        <a:p>
          <a:r>
            <a:rPr lang="en-IN" dirty="0"/>
            <a:t>T. Anu Shree</a:t>
          </a:r>
        </a:p>
      </dgm:t>
    </dgm:pt>
    <dgm:pt modelId="{E32AF48F-9ACC-4645-9397-202243BF6655}" type="parTrans" cxnId="{AFD95A8B-C038-4D92-B555-2D817DE3AF0D}">
      <dgm:prSet/>
      <dgm:spPr/>
      <dgm:t>
        <a:bodyPr/>
        <a:lstStyle/>
        <a:p>
          <a:endParaRPr lang="en-IN"/>
        </a:p>
      </dgm:t>
    </dgm:pt>
    <dgm:pt modelId="{03F19BA6-FA72-482B-A2EF-F5EFB6762A76}" type="sibTrans" cxnId="{AFD95A8B-C038-4D92-B555-2D817DE3AF0D}">
      <dgm:prSet/>
      <dgm:spPr/>
      <dgm:t>
        <a:bodyPr/>
        <a:lstStyle/>
        <a:p>
          <a:endParaRPr lang="en-IN"/>
        </a:p>
      </dgm:t>
    </dgm:pt>
    <dgm:pt modelId="{A37207F4-C799-4CF4-8BE3-F0BD1E25A68C}" type="pres">
      <dgm:prSet presAssocID="{041546D9-E0D3-41B4-A930-1F2B9710712A}" presName="Name0" presStyleCnt="0">
        <dgm:presLayoutVars>
          <dgm:dir/>
        </dgm:presLayoutVars>
      </dgm:prSet>
      <dgm:spPr/>
    </dgm:pt>
    <dgm:pt modelId="{5003F4CB-4F77-4FE3-9088-1F09017656FB}" type="pres">
      <dgm:prSet presAssocID="{35EC028F-FEDC-4D1F-A485-2405B5489DC4}" presName="composite" presStyleCnt="0"/>
      <dgm:spPr/>
    </dgm:pt>
    <dgm:pt modelId="{2AEAB1A8-6BD3-45AB-9790-265B8789FDA4}" type="pres">
      <dgm:prSet presAssocID="{35EC028F-FEDC-4D1F-A485-2405B5489DC4}" presName="Accent" presStyleLbl="alignAcc1" presStyleIdx="0" presStyleCnt="1"/>
      <dgm:spPr/>
    </dgm:pt>
    <dgm:pt modelId="{B2759BE9-B519-467B-B049-D18156AF9F17}" type="pres">
      <dgm:prSet presAssocID="{35EC028F-FEDC-4D1F-A485-2405B5489DC4}" presName="Image" presStyleLbl="node1" presStyleIdx="0" presStyleCnt="1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F2D3668-2745-4595-AE12-7D92DCB31752}" type="pres">
      <dgm:prSet presAssocID="{35EC028F-FEDC-4D1F-A485-2405B5489DC4}" presName="Child" presStyleLbl="revTx" presStyleIdx="0" presStyleCnt="1">
        <dgm:presLayoutVars>
          <dgm:bulletEnabled val="1"/>
        </dgm:presLayoutVars>
      </dgm:prSet>
      <dgm:spPr/>
    </dgm:pt>
    <dgm:pt modelId="{C4A24913-22D9-44F3-BF8A-9C682B3C7E22}" type="pres">
      <dgm:prSet presAssocID="{35EC028F-FEDC-4D1F-A485-2405B5489DC4}" presName="Parent" presStyleLbl="alignNode1" presStyleIdx="0" presStyleCnt="1">
        <dgm:presLayoutVars>
          <dgm:bulletEnabled val="1"/>
        </dgm:presLayoutVars>
      </dgm:prSet>
      <dgm:spPr/>
    </dgm:pt>
  </dgm:ptLst>
  <dgm:cxnLst>
    <dgm:cxn modelId="{6E9D1B35-FCC9-4B78-97B9-730D59471F7E}" type="presOf" srcId="{041546D9-E0D3-41B4-A930-1F2B9710712A}" destId="{A37207F4-C799-4CF4-8BE3-F0BD1E25A68C}" srcOrd="0" destOrd="0" presId="urn:microsoft.com/office/officeart/2008/layout/TitlePictureLineup"/>
    <dgm:cxn modelId="{8FE2485B-D319-477E-BD85-74C1E78AB89A}" type="presOf" srcId="{35EC028F-FEDC-4D1F-A485-2405B5489DC4}" destId="{C4A24913-22D9-44F3-BF8A-9C682B3C7E22}" srcOrd="0" destOrd="0" presId="urn:microsoft.com/office/officeart/2008/layout/TitlePictureLineup"/>
    <dgm:cxn modelId="{AFD95A8B-C038-4D92-B555-2D817DE3AF0D}" srcId="{041546D9-E0D3-41B4-A930-1F2B9710712A}" destId="{35EC028F-FEDC-4D1F-A485-2405B5489DC4}" srcOrd="0" destOrd="0" parTransId="{E32AF48F-9ACC-4645-9397-202243BF6655}" sibTransId="{03F19BA6-FA72-482B-A2EF-F5EFB6762A76}"/>
    <dgm:cxn modelId="{63CB2F83-8D49-45BD-B033-23683B4FD412}" type="presParOf" srcId="{A37207F4-C799-4CF4-8BE3-F0BD1E25A68C}" destId="{5003F4CB-4F77-4FE3-9088-1F09017656FB}" srcOrd="0" destOrd="0" presId="urn:microsoft.com/office/officeart/2008/layout/TitlePictureLineup"/>
    <dgm:cxn modelId="{B206FAA4-CE20-465F-99F2-B46015EB66B9}" type="presParOf" srcId="{5003F4CB-4F77-4FE3-9088-1F09017656FB}" destId="{2AEAB1A8-6BD3-45AB-9790-265B8789FDA4}" srcOrd="0" destOrd="0" presId="urn:microsoft.com/office/officeart/2008/layout/TitlePictureLineup"/>
    <dgm:cxn modelId="{E2B06A50-E51F-47E0-BD5D-3EC90A229EE1}" type="presParOf" srcId="{5003F4CB-4F77-4FE3-9088-1F09017656FB}" destId="{B2759BE9-B519-467B-B049-D18156AF9F17}" srcOrd="1" destOrd="0" presId="urn:microsoft.com/office/officeart/2008/layout/TitlePictureLineup"/>
    <dgm:cxn modelId="{6BA745A8-A49A-4FE1-8A09-C03E0212F43E}" type="presParOf" srcId="{5003F4CB-4F77-4FE3-9088-1F09017656FB}" destId="{0F2D3668-2745-4595-AE12-7D92DCB31752}" srcOrd="2" destOrd="0" presId="urn:microsoft.com/office/officeart/2008/layout/TitlePictureLineup"/>
    <dgm:cxn modelId="{117395E2-F571-4560-978D-33FE5B1DB1E3}" type="presParOf" srcId="{5003F4CB-4F77-4FE3-9088-1F09017656FB}" destId="{C4A24913-22D9-44F3-BF8A-9C682B3C7E2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FC3F2D-149E-41CB-91BD-05CC179D66A0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E789E7B3-0452-483B-9B6A-419EDE87F51A}">
      <dgm:prSet phldrT="[Text]"/>
      <dgm:spPr/>
      <dgm:t>
        <a:bodyPr/>
        <a:lstStyle/>
        <a:p>
          <a:r>
            <a:rPr lang="en-IN" dirty="0"/>
            <a:t>P. Dhruvateja </a:t>
          </a:r>
        </a:p>
      </dgm:t>
    </dgm:pt>
    <dgm:pt modelId="{D7B3493D-4CB4-4ED5-BB5F-246EF575F2A3}" type="parTrans" cxnId="{DDA9DCDF-840E-4888-A03E-E723AB211458}">
      <dgm:prSet/>
      <dgm:spPr/>
      <dgm:t>
        <a:bodyPr/>
        <a:lstStyle/>
        <a:p>
          <a:endParaRPr lang="en-IN"/>
        </a:p>
      </dgm:t>
    </dgm:pt>
    <dgm:pt modelId="{A7C983B7-D480-4309-9D56-D9EFFDB08224}" type="sibTrans" cxnId="{DDA9DCDF-840E-4888-A03E-E723AB211458}">
      <dgm:prSet/>
      <dgm:spPr/>
      <dgm:t>
        <a:bodyPr/>
        <a:lstStyle/>
        <a:p>
          <a:endParaRPr lang="en-IN"/>
        </a:p>
      </dgm:t>
    </dgm:pt>
    <dgm:pt modelId="{5880D324-AB13-4B49-8D41-AE90C098877A}" type="pres">
      <dgm:prSet presAssocID="{59FC3F2D-149E-41CB-91BD-05CC179D66A0}" presName="Name0" presStyleCnt="0">
        <dgm:presLayoutVars>
          <dgm:dir/>
        </dgm:presLayoutVars>
      </dgm:prSet>
      <dgm:spPr/>
    </dgm:pt>
    <dgm:pt modelId="{BD29DB77-8E04-4E73-9186-F85A089F7BF4}" type="pres">
      <dgm:prSet presAssocID="{E789E7B3-0452-483B-9B6A-419EDE87F51A}" presName="composite" presStyleCnt="0"/>
      <dgm:spPr/>
    </dgm:pt>
    <dgm:pt modelId="{4CCA506E-AF33-464A-8559-9B6B379D987D}" type="pres">
      <dgm:prSet presAssocID="{E789E7B3-0452-483B-9B6A-419EDE87F51A}" presName="Accent" presStyleLbl="alignAcc1" presStyleIdx="0" presStyleCnt="1"/>
      <dgm:spPr/>
    </dgm:pt>
    <dgm:pt modelId="{6A995ECC-00C8-4D47-ACC4-21CBC6E706B9}" type="pres">
      <dgm:prSet presAssocID="{E789E7B3-0452-483B-9B6A-419EDE87F51A}" presName="Image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1A7BCE11-22B5-4087-AA3F-5ECB98DBC088}" type="pres">
      <dgm:prSet presAssocID="{E789E7B3-0452-483B-9B6A-419EDE87F51A}" presName="Child" presStyleLbl="revTx" presStyleIdx="0" presStyleCnt="1">
        <dgm:presLayoutVars>
          <dgm:bulletEnabled val="1"/>
        </dgm:presLayoutVars>
      </dgm:prSet>
      <dgm:spPr/>
    </dgm:pt>
    <dgm:pt modelId="{58D540CA-A5C1-4E6E-98E4-BA5B168A7E73}" type="pres">
      <dgm:prSet presAssocID="{E789E7B3-0452-483B-9B6A-419EDE87F51A}" presName="Parent" presStyleLbl="alignNode1" presStyleIdx="0" presStyleCnt="1">
        <dgm:presLayoutVars>
          <dgm:bulletEnabled val="1"/>
        </dgm:presLayoutVars>
      </dgm:prSet>
      <dgm:spPr/>
    </dgm:pt>
  </dgm:ptLst>
  <dgm:cxnLst>
    <dgm:cxn modelId="{E0955A1A-3CD1-4D1C-BD87-F28E6D7C4B30}" type="presOf" srcId="{E789E7B3-0452-483B-9B6A-419EDE87F51A}" destId="{58D540CA-A5C1-4E6E-98E4-BA5B168A7E73}" srcOrd="0" destOrd="0" presId="urn:microsoft.com/office/officeart/2008/layout/TitlePictureLineup"/>
    <dgm:cxn modelId="{525A6388-F7E6-4D13-8B67-1B9339DB770F}" type="presOf" srcId="{59FC3F2D-149E-41CB-91BD-05CC179D66A0}" destId="{5880D324-AB13-4B49-8D41-AE90C098877A}" srcOrd="0" destOrd="0" presId="urn:microsoft.com/office/officeart/2008/layout/TitlePictureLineup"/>
    <dgm:cxn modelId="{DDA9DCDF-840E-4888-A03E-E723AB211458}" srcId="{59FC3F2D-149E-41CB-91BD-05CC179D66A0}" destId="{E789E7B3-0452-483B-9B6A-419EDE87F51A}" srcOrd="0" destOrd="0" parTransId="{D7B3493D-4CB4-4ED5-BB5F-246EF575F2A3}" sibTransId="{A7C983B7-D480-4309-9D56-D9EFFDB08224}"/>
    <dgm:cxn modelId="{4D664B96-C575-4F1E-9BF2-E4E93ACE90DF}" type="presParOf" srcId="{5880D324-AB13-4B49-8D41-AE90C098877A}" destId="{BD29DB77-8E04-4E73-9186-F85A089F7BF4}" srcOrd="0" destOrd="0" presId="urn:microsoft.com/office/officeart/2008/layout/TitlePictureLineup"/>
    <dgm:cxn modelId="{5BB8DACC-8E31-4266-AB7A-814495A388AF}" type="presParOf" srcId="{BD29DB77-8E04-4E73-9186-F85A089F7BF4}" destId="{4CCA506E-AF33-464A-8559-9B6B379D987D}" srcOrd="0" destOrd="0" presId="urn:microsoft.com/office/officeart/2008/layout/TitlePictureLineup"/>
    <dgm:cxn modelId="{ADB923C2-D769-495F-B4E1-8DE512CDC20F}" type="presParOf" srcId="{BD29DB77-8E04-4E73-9186-F85A089F7BF4}" destId="{6A995ECC-00C8-4D47-ACC4-21CBC6E706B9}" srcOrd="1" destOrd="0" presId="urn:microsoft.com/office/officeart/2008/layout/TitlePictureLineup"/>
    <dgm:cxn modelId="{EFCE7037-B25A-4B24-8D33-AF8059938E19}" type="presParOf" srcId="{BD29DB77-8E04-4E73-9186-F85A089F7BF4}" destId="{1A7BCE11-22B5-4087-AA3F-5ECB98DBC088}" srcOrd="2" destOrd="0" presId="urn:microsoft.com/office/officeart/2008/layout/TitlePictureLineup"/>
    <dgm:cxn modelId="{B905D8BB-2E0A-459D-9F06-6BF1D1CC4961}" type="presParOf" srcId="{BD29DB77-8E04-4E73-9186-F85A089F7BF4}" destId="{58D540CA-A5C1-4E6E-98E4-BA5B168A7E73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17F96-9A07-41B7-BAA6-4C0DB00C30DB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D00B7D17-D44C-43A8-8730-0E5FA60048A1}">
      <dgm:prSet phldrT="[Text]"/>
      <dgm:spPr/>
      <dgm:t>
        <a:bodyPr/>
        <a:lstStyle/>
        <a:p>
          <a:r>
            <a:rPr lang="en-IN" dirty="0"/>
            <a:t>P. Shiva Reddy</a:t>
          </a:r>
        </a:p>
      </dgm:t>
    </dgm:pt>
    <dgm:pt modelId="{655EE3DB-A4B0-4B93-905D-46FD816E59C9}" type="parTrans" cxnId="{D00C3072-0330-428E-8816-7060D14CC914}">
      <dgm:prSet/>
      <dgm:spPr/>
      <dgm:t>
        <a:bodyPr/>
        <a:lstStyle/>
        <a:p>
          <a:endParaRPr lang="en-IN"/>
        </a:p>
      </dgm:t>
    </dgm:pt>
    <dgm:pt modelId="{2A849B75-363E-45CA-BB1D-7D942905075C}" type="sibTrans" cxnId="{D00C3072-0330-428E-8816-7060D14CC914}">
      <dgm:prSet/>
      <dgm:spPr/>
      <dgm:t>
        <a:bodyPr/>
        <a:lstStyle/>
        <a:p>
          <a:endParaRPr lang="en-IN"/>
        </a:p>
      </dgm:t>
    </dgm:pt>
    <dgm:pt modelId="{3F65BBCF-B4AB-4897-8819-0078EA8D8710}" type="pres">
      <dgm:prSet presAssocID="{3CB17F96-9A07-41B7-BAA6-4C0DB00C30DB}" presName="Name0" presStyleCnt="0">
        <dgm:presLayoutVars>
          <dgm:dir/>
        </dgm:presLayoutVars>
      </dgm:prSet>
      <dgm:spPr/>
    </dgm:pt>
    <dgm:pt modelId="{6B0AD0A7-8736-4598-8CF8-B7959A1318BB}" type="pres">
      <dgm:prSet presAssocID="{D00B7D17-D44C-43A8-8730-0E5FA60048A1}" presName="composite" presStyleCnt="0"/>
      <dgm:spPr/>
    </dgm:pt>
    <dgm:pt modelId="{E2F51CF8-98E4-44DC-A993-594A05741EBD}" type="pres">
      <dgm:prSet presAssocID="{D00B7D17-D44C-43A8-8730-0E5FA60048A1}" presName="Accent" presStyleLbl="alignAcc1" presStyleIdx="0" presStyleCnt="1"/>
      <dgm:spPr/>
    </dgm:pt>
    <dgm:pt modelId="{CBEA6E76-3A6E-4F13-A341-F83789F48FA4}" type="pres">
      <dgm:prSet presAssocID="{D00B7D17-D44C-43A8-8730-0E5FA60048A1}" presName="Image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83B0C726-3FDE-4F1B-B568-B67FAA071FB8}" type="pres">
      <dgm:prSet presAssocID="{D00B7D17-D44C-43A8-8730-0E5FA60048A1}" presName="Child" presStyleLbl="revTx" presStyleIdx="0" presStyleCnt="1">
        <dgm:presLayoutVars>
          <dgm:bulletEnabled val="1"/>
        </dgm:presLayoutVars>
      </dgm:prSet>
      <dgm:spPr/>
    </dgm:pt>
    <dgm:pt modelId="{636510F7-1CF4-4756-8F63-3EE86EA4C535}" type="pres">
      <dgm:prSet presAssocID="{D00B7D17-D44C-43A8-8730-0E5FA60048A1}" presName="Parent" presStyleLbl="alignNode1" presStyleIdx="0" presStyleCnt="1">
        <dgm:presLayoutVars>
          <dgm:bulletEnabled val="1"/>
        </dgm:presLayoutVars>
      </dgm:prSet>
      <dgm:spPr/>
    </dgm:pt>
  </dgm:ptLst>
  <dgm:cxnLst>
    <dgm:cxn modelId="{D00C3072-0330-428E-8816-7060D14CC914}" srcId="{3CB17F96-9A07-41B7-BAA6-4C0DB00C30DB}" destId="{D00B7D17-D44C-43A8-8730-0E5FA60048A1}" srcOrd="0" destOrd="0" parTransId="{655EE3DB-A4B0-4B93-905D-46FD816E59C9}" sibTransId="{2A849B75-363E-45CA-BB1D-7D942905075C}"/>
    <dgm:cxn modelId="{F048FC91-838E-46A5-B091-3CEF8BCAEBF6}" type="presOf" srcId="{D00B7D17-D44C-43A8-8730-0E5FA60048A1}" destId="{636510F7-1CF4-4756-8F63-3EE86EA4C535}" srcOrd="0" destOrd="0" presId="urn:microsoft.com/office/officeart/2008/layout/TitlePictureLineup"/>
    <dgm:cxn modelId="{9F26C09D-3EBD-4A23-AE5D-5A30711DD102}" type="presOf" srcId="{3CB17F96-9A07-41B7-BAA6-4C0DB00C30DB}" destId="{3F65BBCF-B4AB-4897-8819-0078EA8D8710}" srcOrd="0" destOrd="0" presId="urn:microsoft.com/office/officeart/2008/layout/TitlePictureLineup"/>
    <dgm:cxn modelId="{7903DAB8-8861-4779-A00C-B1E0E98FF867}" type="presParOf" srcId="{3F65BBCF-B4AB-4897-8819-0078EA8D8710}" destId="{6B0AD0A7-8736-4598-8CF8-B7959A1318BB}" srcOrd="0" destOrd="0" presId="urn:microsoft.com/office/officeart/2008/layout/TitlePictureLineup"/>
    <dgm:cxn modelId="{74C7E6F3-BF3B-4369-B7B7-D686957EE546}" type="presParOf" srcId="{6B0AD0A7-8736-4598-8CF8-B7959A1318BB}" destId="{E2F51CF8-98E4-44DC-A993-594A05741EBD}" srcOrd="0" destOrd="0" presId="urn:microsoft.com/office/officeart/2008/layout/TitlePictureLineup"/>
    <dgm:cxn modelId="{D092FEFE-19B3-4505-86F1-95951E32B0B0}" type="presParOf" srcId="{6B0AD0A7-8736-4598-8CF8-B7959A1318BB}" destId="{CBEA6E76-3A6E-4F13-A341-F83789F48FA4}" srcOrd="1" destOrd="0" presId="urn:microsoft.com/office/officeart/2008/layout/TitlePictureLineup"/>
    <dgm:cxn modelId="{FCC625BF-0DDC-4400-83C8-4C25375513F8}" type="presParOf" srcId="{6B0AD0A7-8736-4598-8CF8-B7959A1318BB}" destId="{83B0C726-3FDE-4F1B-B568-B67FAA071FB8}" srcOrd="2" destOrd="0" presId="urn:microsoft.com/office/officeart/2008/layout/TitlePictureLineup"/>
    <dgm:cxn modelId="{1DE234D0-A8A4-4F7A-B8C4-99D9F26EC512}" type="presParOf" srcId="{6B0AD0A7-8736-4598-8CF8-B7959A1318BB}" destId="{636510F7-1CF4-4756-8F63-3EE86EA4C53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5F659B-F91F-424B-BF6C-5015196623C9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46FC33D7-29A2-485B-8B8E-4F98A9AA902C}">
      <dgm:prSet phldrT="[Text]"/>
      <dgm:spPr/>
      <dgm:t>
        <a:bodyPr/>
        <a:lstStyle/>
        <a:p>
          <a:r>
            <a:rPr lang="en-IN" dirty="0"/>
            <a:t>B. Rishitha</a:t>
          </a:r>
        </a:p>
      </dgm:t>
    </dgm:pt>
    <dgm:pt modelId="{F09666B4-D8AA-4ABE-B0D7-B8B70B082E9C}" type="parTrans" cxnId="{8EE1B26D-F8A5-41E2-BBE2-23DD2FA9142A}">
      <dgm:prSet/>
      <dgm:spPr/>
      <dgm:t>
        <a:bodyPr/>
        <a:lstStyle/>
        <a:p>
          <a:endParaRPr lang="en-IN"/>
        </a:p>
      </dgm:t>
    </dgm:pt>
    <dgm:pt modelId="{F297842F-11D1-4B59-BFAB-A847751CCD1A}" type="sibTrans" cxnId="{8EE1B26D-F8A5-41E2-BBE2-23DD2FA9142A}">
      <dgm:prSet/>
      <dgm:spPr/>
      <dgm:t>
        <a:bodyPr/>
        <a:lstStyle/>
        <a:p>
          <a:endParaRPr lang="en-IN"/>
        </a:p>
      </dgm:t>
    </dgm:pt>
    <dgm:pt modelId="{1DED0E35-A473-44FD-90CD-8124562143BF}" type="pres">
      <dgm:prSet presAssocID="{BA5F659B-F91F-424B-BF6C-5015196623C9}" presName="Name0" presStyleCnt="0">
        <dgm:presLayoutVars>
          <dgm:dir/>
        </dgm:presLayoutVars>
      </dgm:prSet>
      <dgm:spPr/>
    </dgm:pt>
    <dgm:pt modelId="{C5D533D2-3F30-40D6-A701-498325FF37BE}" type="pres">
      <dgm:prSet presAssocID="{46FC33D7-29A2-485B-8B8E-4F98A9AA902C}" presName="composite" presStyleCnt="0"/>
      <dgm:spPr/>
    </dgm:pt>
    <dgm:pt modelId="{D1D71786-B279-459B-843B-8B3399E3BBB8}" type="pres">
      <dgm:prSet presAssocID="{46FC33D7-29A2-485B-8B8E-4F98A9AA902C}" presName="Accent" presStyleLbl="alignAcc1" presStyleIdx="0" presStyleCnt="1"/>
      <dgm:spPr/>
    </dgm:pt>
    <dgm:pt modelId="{6E75FE7A-7937-4D2C-BE1B-A9A4B38FD00E}" type="pres">
      <dgm:prSet presAssocID="{46FC33D7-29A2-485B-8B8E-4F98A9AA902C}" presName="Image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30CEEDF5-0E6B-448B-A958-51ABA506DF7F}" type="pres">
      <dgm:prSet presAssocID="{46FC33D7-29A2-485B-8B8E-4F98A9AA902C}" presName="Child" presStyleLbl="revTx" presStyleIdx="0" presStyleCnt="1">
        <dgm:presLayoutVars>
          <dgm:bulletEnabled val="1"/>
        </dgm:presLayoutVars>
      </dgm:prSet>
      <dgm:spPr/>
    </dgm:pt>
    <dgm:pt modelId="{43DA2770-30A4-438E-B225-06C5F263A9A4}" type="pres">
      <dgm:prSet presAssocID="{46FC33D7-29A2-485B-8B8E-4F98A9AA902C}" presName="Parent" presStyleLbl="alignNode1" presStyleIdx="0" presStyleCnt="1">
        <dgm:presLayoutVars>
          <dgm:bulletEnabled val="1"/>
        </dgm:presLayoutVars>
      </dgm:prSet>
      <dgm:spPr/>
    </dgm:pt>
  </dgm:ptLst>
  <dgm:cxnLst>
    <dgm:cxn modelId="{EB7CBF2D-085A-40F6-99F3-7FF8DF1F555D}" type="presOf" srcId="{46FC33D7-29A2-485B-8B8E-4F98A9AA902C}" destId="{43DA2770-30A4-438E-B225-06C5F263A9A4}" srcOrd="0" destOrd="0" presId="urn:microsoft.com/office/officeart/2008/layout/TitlePictureLineup"/>
    <dgm:cxn modelId="{8EE1B26D-F8A5-41E2-BBE2-23DD2FA9142A}" srcId="{BA5F659B-F91F-424B-BF6C-5015196623C9}" destId="{46FC33D7-29A2-485B-8B8E-4F98A9AA902C}" srcOrd="0" destOrd="0" parTransId="{F09666B4-D8AA-4ABE-B0D7-B8B70B082E9C}" sibTransId="{F297842F-11D1-4B59-BFAB-A847751CCD1A}"/>
    <dgm:cxn modelId="{6498D59D-7414-4BAF-9D7E-6E7C21BC55DE}" type="presOf" srcId="{BA5F659B-F91F-424B-BF6C-5015196623C9}" destId="{1DED0E35-A473-44FD-90CD-8124562143BF}" srcOrd="0" destOrd="0" presId="urn:microsoft.com/office/officeart/2008/layout/TitlePictureLineup"/>
    <dgm:cxn modelId="{0342BC25-70DC-4E01-98FE-C9B2BD783F06}" type="presParOf" srcId="{1DED0E35-A473-44FD-90CD-8124562143BF}" destId="{C5D533D2-3F30-40D6-A701-498325FF37BE}" srcOrd="0" destOrd="0" presId="urn:microsoft.com/office/officeart/2008/layout/TitlePictureLineup"/>
    <dgm:cxn modelId="{A679F389-03B6-4EBB-B36D-1707571D519E}" type="presParOf" srcId="{C5D533D2-3F30-40D6-A701-498325FF37BE}" destId="{D1D71786-B279-459B-843B-8B3399E3BBB8}" srcOrd="0" destOrd="0" presId="urn:microsoft.com/office/officeart/2008/layout/TitlePictureLineup"/>
    <dgm:cxn modelId="{40B19C27-A1E8-4480-B3A1-83C54BB6E810}" type="presParOf" srcId="{C5D533D2-3F30-40D6-A701-498325FF37BE}" destId="{6E75FE7A-7937-4D2C-BE1B-A9A4B38FD00E}" srcOrd="1" destOrd="0" presId="urn:microsoft.com/office/officeart/2008/layout/TitlePictureLineup"/>
    <dgm:cxn modelId="{39155678-7F17-404F-A0B9-656D6FACD936}" type="presParOf" srcId="{C5D533D2-3F30-40D6-A701-498325FF37BE}" destId="{30CEEDF5-0E6B-448B-A958-51ABA506DF7F}" srcOrd="2" destOrd="0" presId="urn:microsoft.com/office/officeart/2008/layout/TitlePictureLineup"/>
    <dgm:cxn modelId="{E1C3FF10-3801-47CB-90BC-F60A059E6F36}" type="presParOf" srcId="{C5D533D2-3F30-40D6-A701-498325FF37BE}" destId="{43DA2770-30A4-438E-B225-06C5F263A9A4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330681-82CC-4C54-B880-54256ECC88B6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FA96D66-492C-4E07-9933-AA8D3F0696B1}">
      <dgm:prSet phldrT="[Text]"/>
      <dgm:spPr/>
      <dgm:t>
        <a:bodyPr/>
        <a:lstStyle/>
        <a:p>
          <a:r>
            <a:rPr lang="en-IN" dirty="0"/>
            <a:t>K. L. V. R. S</a:t>
          </a:r>
        </a:p>
      </dgm:t>
    </dgm:pt>
    <dgm:pt modelId="{F655D831-A3E4-4DAB-B4F5-7A3672897994}" type="parTrans" cxnId="{C24ABDAB-6978-4383-B5E8-932CB246D9EB}">
      <dgm:prSet/>
      <dgm:spPr/>
      <dgm:t>
        <a:bodyPr/>
        <a:lstStyle/>
        <a:p>
          <a:endParaRPr lang="en-IN"/>
        </a:p>
      </dgm:t>
    </dgm:pt>
    <dgm:pt modelId="{802FB5E3-CAA3-49E5-AC72-3ADCC70A1220}" type="sibTrans" cxnId="{C24ABDAB-6978-4383-B5E8-932CB246D9EB}">
      <dgm:prSet/>
      <dgm:spPr/>
      <dgm:t>
        <a:bodyPr/>
        <a:lstStyle/>
        <a:p>
          <a:endParaRPr lang="en-IN"/>
        </a:p>
      </dgm:t>
    </dgm:pt>
    <dgm:pt modelId="{666F7BB3-3453-48CA-81A1-55AD61D8DD15}" type="pres">
      <dgm:prSet presAssocID="{88330681-82CC-4C54-B880-54256ECC88B6}" presName="Name0" presStyleCnt="0">
        <dgm:presLayoutVars>
          <dgm:dir/>
        </dgm:presLayoutVars>
      </dgm:prSet>
      <dgm:spPr/>
    </dgm:pt>
    <dgm:pt modelId="{02968030-4B15-4484-9F34-288465E2D7C4}" type="pres">
      <dgm:prSet presAssocID="{8FA96D66-492C-4E07-9933-AA8D3F0696B1}" presName="composite" presStyleCnt="0"/>
      <dgm:spPr/>
    </dgm:pt>
    <dgm:pt modelId="{011D28F9-DB41-4229-8523-15FACCF28AFF}" type="pres">
      <dgm:prSet presAssocID="{8FA96D66-492C-4E07-9933-AA8D3F0696B1}" presName="Accent" presStyleLbl="alignAcc1" presStyleIdx="0" presStyleCnt="1"/>
      <dgm:spPr/>
    </dgm:pt>
    <dgm:pt modelId="{621A8D69-D4CA-4EEE-B5A3-8580F4F65613}" type="pres">
      <dgm:prSet presAssocID="{8FA96D66-492C-4E07-9933-AA8D3F0696B1}" presName="Image" presStyleLbl="node1" presStyleIdx="0" presStyleCnt="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0518D6E3-4129-4CF6-9A8A-DAE3F61188AC}" type="pres">
      <dgm:prSet presAssocID="{8FA96D66-492C-4E07-9933-AA8D3F0696B1}" presName="Child" presStyleLbl="revTx" presStyleIdx="0" presStyleCnt="1">
        <dgm:presLayoutVars>
          <dgm:bulletEnabled val="1"/>
        </dgm:presLayoutVars>
      </dgm:prSet>
      <dgm:spPr/>
    </dgm:pt>
    <dgm:pt modelId="{8F6A0628-769C-44B8-9DE4-4DE4668CC70E}" type="pres">
      <dgm:prSet presAssocID="{8FA96D66-492C-4E07-9933-AA8D3F0696B1}" presName="Parent" presStyleLbl="alignNode1" presStyleIdx="0" presStyleCnt="1" custLinFactNeighborY="-3055">
        <dgm:presLayoutVars>
          <dgm:bulletEnabled val="1"/>
        </dgm:presLayoutVars>
      </dgm:prSet>
      <dgm:spPr/>
    </dgm:pt>
  </dgm:ptLst>
  <dgm:cxnLst>
    <dgm:cxn modelId="{99ED5B6D-CECB-46D7-B123-5DEFD1943451}" type="presOf" srcId="{8FA96D66-492C-4E07-9933-AA8D3F0696B1}" destId="{8F6A0628-769C-44B8-9DE4-4DE4668CC70E}" srcOrd="0" destOrd="0" presId="urn:microsoft.com/office/officeart/2008/layout/TitlePictureLineup"/>
    <dgm:cxn modelId="{C24ABDAB-6978-4383-B5E8-932CB246D9EB}" srcId="{88330681-82CC-4C54-B880-54256ECC88B6}" destId="{8FA96D66-492C-4E07-9933-AA8D3F0696B1}" srcOrd="0" destOrd="0" parTransId="{F655D831-A3E4-4DAB-B4F5-7A3672897994}" sibTransId="{802FB5E3-CAA3-49E5-AC72-3ADCC70A1220}"/>
    <dgm:cxn modelId="{509240CB-084C-40BE-A9A9-075770401A09}" type="presOf" srcId="{88330681-82CC-4C54-B880-54256ECC88B6}" destId="{666F7BB3-3453-48CA-81A1-55AD61D8DD15}" srcOrd="0" destOrd="0" presId="urn:microsoft.com/office/officeart/2008/layout/TitlePictureLineup"/>
    <dgm:cxn modelId="{B95DCF76-36CA-4F8A-ABD3-54001378473D}" type="presParOf" srcId="{666F7BB3-3453-48CA-81A1-55AD61D8DD15}" destId="{02968030-4B15-4484-9F34-288465E2D7C4}" srcOrd="0" destOrd="0" presId="urn:microsoft.com/office/officeart/2008/layout/TitlePictureLineup"/>
    <dgm:cxn modelId="{89683C6A-28E4-4D13-8EF1-3BAE88371F48}" type="presParOf" srcId="{02968030-4B15-4484-9F34-288465E2D7C4}" destId="{011D28F9-DB41-4229-8523-15FACCF28AFF}" srcOrd="0" destOrd="0" presId="urn:microsoft.com/office/officeart/2008/layout/TitlePictureLineup"/>
    <dgm:cxn modelId="{6FB7D22C-C341-4BF0-A483-EE9BE2F3D409}" type="presParOf" srcId="{02968030-4B15-4484-9F34-288465E2D7C4}" destId="{621A8D69-D4CA-4EEE-B5A3-8580F4F65613}" srcOrd="1" destOrd="0" presId="urn:microsoft.com/office/officeart/2008/layout/TitlePictureLineup"/>
    <dgm:cxn modelId="{59EF64E7-CA5D-4883-8102-0811D452E3F9}" type="presParOf" srcId="{02968030-4B15-4484-9F34-288465E2D7C4}" destId="{0518D6E3-4129-4CF6-9A8A-DAE3F61188AC}" srcOrd="2" destOrd="0" presId="urn:microsoft.com/office/officeart/2008/layout/TitlePictureLineup"/>
    <dgm:cxn modelId="{7AD046DE-5EF6-4479-9264-2BA401832489}" type="presParOf" srcId="{02968030-4B15-4484-9F34-288465E2D7C4}" destId="{8F6A0628-769C-44B8-9DE4-4DE4668CC70E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AB1A8-6BD3-45AB-9790-265B8789FDA4}">
      <dsp:nvSpPr>
        <dsp:cNvPr id="0" name=""/>
        <dsp:cNvSpPr/>
      </dsp:nvSpPr>
      <dsp:spPr>
        <a:xfrm>
          <a:off x="0" y="1279848"/>
          <a:ext cx="0" cy="341395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59BE9-B519-467B-B049-D18156AF9F17}">
      <dsp:nvSpPr>
        <dsp:cNvPr id="0" name=""/>
        <dsp:cNvSpPr/>
      </dsp:nvSpPr>
      <dsp:spPr>
        <a:xfrm>
          <a:off x="94832" y="1393646"/>
          <a:ext cx="1795552" cy="153628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D3668-2745-4595-AE12-7D92DCB31752}">
      <dsp:nvSpPr>
        <dsp:cNvPr id="0" name=""/>
        <dsp:cNvSpPr/>
      </dsp:nvSpPr>
      <dsp:spPr>
        <a:xfrm>
          <a:off x="94832" y="2929928"/>
          <a:ext cx="1795552" cy="1763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24913-22D9-44F3-BF8A-9C682B3C7E22}">
      <dsp:nvSpPr>
        <dsp:cNvPr id="0" name=""/>
        <dsp:cNvSpPr/>
      </dsp:nvSpPr>
      <dsp:spPr>
        <a:xfrm>
          <a:off x="0" y="900519"/>
          <a:ext cx="1896644" cy="37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T. Anu Shree</a:t>
          </a:r>
        </a:p>
      </dsp:txBody>
      <dsp:txXfrm>
        <a:off x="0" y="900519"/>
        <a:ext cx="1896644" cy="37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A506E-AF33-464A-8559-9B6B379D987D}">
      <dsp:nvSpPr>
        <dsp:cNvPr id="0" name=""/>
        <dsp:cNvSpPr/>
      </dsp:nvSpPr>
      <dsp:spPr>
        <a:xfrm>
          <a:off x="8629" y="375877"/>
          <a:ext cx="0" cy="338289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95ECC-00C8-4D47-ACC4-21CBC6E706B9}">
      <dsp:nvSpPr>
        <dsp:cNvPr id="0" name=""/>
        <dsp:cNvSpPr/>
      </dsp:nvSpPr>
      <dsp:spPr>
        <a:xfrm>
          <a:off x="102598" y="488640"/>
          <a:ext cx="1779214" cy="1522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BCE11-22B5-4087-AA3F-5ECB98DBC088}">
      <dsp:nvSpPr>
        <dsp:cNvPr id="0" name=""/>
        <dsp:cNvSpPr/>
      </dsp:nvSpPr>
      <dsp:spPr>
        <a:xfrm>
          <a:off x="102598" y="2010942"/>
          <a:ext cx="1779214" cy="1747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540CA-A5C1-4E6E-98E4-BA5B168A7E73}">
      <dsp:nvSpPr>
        <dsp:cNvPr id="0" name=""/>
        <dsp:cNvSpPr/>
      </dsp:nvSpPr>
      <dsp:spPr>
        <a:xfrm>
          <a:off x="8629" y="0"/>
          <a:ext cx="1879385" cy="3758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P. Dhruvateja </a:t>
          </a:r>
        </a:p>
      </dsp:txBody>
      <dsp:txXfrm>
        <a:off x="8629" y="0"/>
        <a:ext cx="1879385" cy="3758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51CF8-98E4-44DC-A993-594A05741EBD}">
      <dsp:nvSpPr>
        <dsp:cNvPr id="0" name=""/>
        <dsp:cNvSpPr/>
      </dsp:nvSpPr>
      <dsp:spPr>
        <a:xfrm>
          <a:off x="0" y="668848"/>
          <a:ext cx="0" cy="345494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A6E76-3A6E-4F13-A341-F83789F48FA4}">
      <dsp:nvSpPr>
        <dsp:cNvPr id="0" name=""/>
        <dsp:cNvSpPr/>
      </dsp:nvSpPr>
      <dsp:spPr>
        <a:xfrm>
          <a:off x="95970" y="784013"/>
          <a:ext cx="1817107" cy="1554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0C726-3FDE-4F1B-B568-B67FAA071FB8}">
      <dsp:nvSpPr>
        <dsp:cNvPr id="0" name=""/>
        <dsp:cNvSpPr/>
      </dsp:nvSpPr>
      <dsp:spPr>
        <a:xfrm>
          <a:off x="95970" y="2338736"/>
          <a:ext cx="1817107" cy="1785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510F7-1CF4-4756-8F63-3EE86EA4C535}">
      <dsp:nvSpPr>
        <dsp:cNvPr id="0" name=""/>
        <dsp:cNvSpPr/>
      </dsp:nvSpPr>
      <dsp:spPr>
        <a:xfrm>
          <a:off x="0" y="284965"/>
          <a:ext cx="1919412" cy="383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P. Shiva Reddy</a:t>
          </a:r>
        </a:p>
      </dsp:txBody>
      <dsp:txXfrm>
        <a:off x="0" y="284965"/>
        <a:ext cx="1919412" cy="38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71786-B279-459B-843B-8B3399E3BBB8}">
      <dsp:nvSpPr>
        <dsp:cNvPr id="0" name=""/>
        <dsp:cNvSpPr/>
      </dsp:nvSpPr>
      <dsp:spPr>
        <a:xfrm>
          <a:off x="0" y="825170"/>
          <a:ext cx="0" cy="345494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5FE7A-7937-4D2C-BE1B-A9A4B38FD00E}">
      <dsp:nvSpPr>
        <dsp:cNvPr id="0" name=""/>
        <dsp:cNvSpPr/>
      </dsp:nvSpPr>
      <dsp:spPr>
        <a:xfrm>
          <a:off x="95970" y="940334"/>
          <a:ext cx="1817108" cy="1554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EEDF5-0E6B-448B-A958-51ABA506DF7F}">
      <dsp:nvSpPr>
        <dsp:cNvPr id="0" name=""/>
        <dsp:cNvSpPr/>
      </dsp:nvSpPr>
      <dsp:spPr>
        <a:xfrm>
          <a:off x="95970" y="2495059"/>
          <a:ext cx="1817108" cy="1785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A2770-30A4-438E-B225-06C5F263A9A4}">
      <dsp:nvSpPr>
        <dsp:cNvPr id="0" name=""/>
        <dsp:cNvSpPr/>
      </dsp:nvSpPr>
      <dsp:spPr>
        <a:xfrm>
          <a:off x="0" y="441287"/>
          <a:ext cx="1919413" cy="383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B. Rishitha</a:t>
          </a:r>
        </a:p>
      </dsp:txBody>
      <dsp:txXfrm>
        <a:off x="0" y="441287"/>
        <a:ext cx="1919413" cy="38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D28F9-DB41-4229-8523-15FACCF28AFF}">
      <dsp:nvSpPr>
        <dsp:cNvPr id="0" name=""/>
        <dsp:cNvSpPr/>
      </dsp:nvSpPr>
      <dsp:spPr>
        <a:xfrm>
          <a:off x="0" y="1117372"/>
          <a:ext cx="0" cy="341395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A8D69-D4CA-4EEE-B5A3-8580F4F65613}">
      <dsp:nvSpPr>
        <dsp:cNvPr id="0" name=""/>
        <dsp:cNvSpPr/>
      </dsp:nvSpPr>
      <dsp:spPr>
        <a:xfrm>
          <a:off x="94832" y="1231170"/>
          <a:ext cx="1795552" cy="153628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8D6E3-4129-4CF6-9A8A-DAE3F61188AC}">
      <dsp:nvSpPr>
        <dsp:cNvPr id="0" name=""/>
        <dsp:cNvSpPr/>
      </dsp:nvSpPr>
      <dsp:spPr>
        <a:xfrm>
          <a:off x="94832" y="2767452"/>
          <a:ext cx="1795552" cy="1763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A0628-769C-44B8-9DE4-4DE4668CC70E}">
      <dsp:nvSpPr>
        <dsp:cNvPr id="0" name=""/>
        <dsp:cNvSpPr/>
      </dsp:nvSpPr>
      <dsp:spPr>
        <a:xfrm>
          <a:off x="0" y="726455"/>
          <a:ext cx="1896644" cy="37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K. L. V. R. S</a:t>
          </a:r>
        </a:p>
      </dsp:txBody>
      <dsp:txXfrm>
        <a:off x="0" y="726455"/>
        <a:ext cx="1896644" cy="379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hivareddy42.github.io/AnyInfo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u="sng" dirty="0">
                <a:latin typeface="Lucida Console" panose="020B0609040504020204" pitchFamily="49" charset="0"/>
              </a:rPr>
              <a:t>anyinfo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12735"/>
            <a:ext cx="3493008" cy="1324728"/>
          </a:xfrm>
        </p:spPr>
        <p:txBody>
          <a:bodyPr/>
          <a:lstStyle/>
          <a:p>
            <a:r>
              <a:rPr lang="en-IN" dirty="0"/>
              <a:t>-All information at one site</a:t>
            </a:r>
          </a:p>
          <a:p>
            <a:endParaRPr lang="en-US" dirty="0"/>
          </a:p>
          <a:p>
            <a:r>
              <a:rPr lang="en-US" sz="2000" dirty="0"/>
              <a:t>Team 7 SHRESHT​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80588-1EBC-9B47-A45E-8468DCB4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88" y="595232"/>
            <a:ext cx="1810669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57200"/>
            <a:ext cx="6766560" cy="768096"/>
          </a:xfrm>
        </p:spPr>
        <p:txBody>
          <a:bodyPr/>
          <a:lstStyle/>
          <a:p>
            <a:r>
              <a:rPr lang="en-US" sz="4000" u="sng" dirty="0">
                <a:latin typeface="Arial" panose="020B0604020202020204" pitchFamily="34" charset="0"/>
                <a:cs typeface="Arial" panose="020B0604020202020204" pitchFamily="34" charset="0"/>
              </a:rPr>
              <a:t>Sample visuals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D9E7C-0B05-DA4E-CFF3-2ACA2F3A9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6" r="886" b="5992"/>
          <a:stretch/>
        </p:blipFill>
        <p:spPr>
          <a:xfrm>
            <a:off x="621792" y="1414546"/>
            <a:ext cx="6458736" cy="301902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17ACDB-BF12-033A-1AAB-1CE0BE344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11646" r="15195" b="5992"/>
          <a:stretch/>
        </p:blipFill>
        <p:spPr>
          <a:xfrm>
            <a:off x="7080528" y="1704523"/>
            <a:ext cx="3995371" cy="2700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6F2F3-9BC8-8D02-9676-D0312E72AC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3" r="886" b="5654"/>
          <a:stretch/>
        </p:blipFill>
        <p:spPr>
          <a:xfrm>
            <a:off x="3498003" y="4215281"/>
            <a:ext cx="5254969" cy="24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559DF-3496-380E-40D0-3B3069B0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448717"/>
            <a:ext cx="5693664" cy="768096"/>
          </a:xfrm>
        </p:spPr>
        <p:txBody>
          <a:bodyPr/>
          <a:lstStyle/>
          <a:p>
            <a:r>
              <a:rPr lang="en-IN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833E8-4614-6146-A96F-69A87F75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951348"/>
            <a:ext cx="5693664" cy="3038736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Our AnyInfo page is useful for all catogeries of people who can access different zones of places like Restaurants, Parks, Malls, Schools, Hospitals, Police Stations, Libraries and Tourist places in a easier, faster and less cumbersome manner.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82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232912"/>
            <a:ext cx="5483352" cy="2176272"/>
          </a:xfrm>
        </p:spPr>
        <p:txBody>
          <a:bodyPr/>
          <a:lstStyle/>
          <a:p>
            <a:r>
              <a:rPr lang="en-IN" dirty="0" err="1">
                <a:hlinkClick r:id="rId2"/>
              </a:rPr>
              <a:t>AnyInfo</a:t>
            </a:r>
            <a:r>
              <a:rPr lang="en-IN" dirty="0">
                <a:hlinkClick r:id="rId2"/>
              </a:rPr>
              <a:t> (shivareddy42.github.io)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404" y="404078"/>
            <a:ext cx="5693664" cy="768096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404" y="2770632"/>
            <a:ext cx="5693664" cy="329924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can’t we find all different places at one site???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for  a person to explore different places in a faster and easier way??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70EAB-EE2B-691F-6627-A09D6F555E2B}"/>
              </a:ext>
            </a:extLst>
          </p:cNvPr>
          <p:cNvSpPr txBox="1"/>
          <p:nvPr/>
        </p:nvSpPr>
        <p:spPr>
          <a:xfrm>
            <a:off x="3718561" y="1786737"/>
            <a:ext cx="451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</a:t>
            </a:r>
            <a:r>
              <a:rPr lang="en-IN" sz="2400" dirty="0"/>
              <a:t>General Public Information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879" y="730940"/>
            <a:ext cx="6766560" cy="768096"/>
          </a:xfrm>
        </p:spPr>
        <p:txBody>
          <a:bodyPr/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Solution!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2416865"/>
            <a:ext cx="6766560" cy="270052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just">
              <a:lnSpc>
                <a:spcPct val="17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busy world people are having hectic schedule.. so, for availability of all kind of general information such as schools, hospitals, malls, restaurants……..at one place!</a:t>
            </a:r>
          </a:p>
          <a:p>
            <a:pPr algn="just">
              <a:lnSpc>
                <a:spcPct val="170000"/>
              </a:lnSpc>
            </a:pPr>
            <a:r>
              <a:rPr lang="en-IN" sz="2400" dirty="0"/>
              <a:t>Here comes our website,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AnyInfo</a:t>
            </a:r>
            <a:endParaRPr lang="en-IN" sz="2400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9450" y="5992077"/>
            <a:ext cx="3166437" cy="2699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B61F5-3545-953F-C1AC-3E7931D7E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814" y="457200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634" y="1498745"/>
            <a:ext cx="7013448" cy="1627632"/>
          </a:xfrm>
        </p:spPr>
        <p:txBody>
          <a:bodyPr/>
          <a:lstStyle/>
          <a:p>
            <a:r>
              <a:rPr lang="en-IN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</a:t>
            </a:r>
            <a:endParaRPr lang="en-US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4634" y="4531189"/>
            <a:ext cx="6724224" cy="1669314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for all kind of people which includes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travellers, information junkies, studious,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shopaholics…etc </a:t>
            </a:r>
          </a:p>
          <a:p>
            <a:r>
              <a:rPr lang="en-IN" dirty="0"/>
              <a:t>       </a:t>
            </a:r>
          </a:p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F7CB9-8158-AA96-6DDA-440EE7640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68"/>
          <a:stretch/>
        </p:blipFill>
        <p:spPr>
          <a:xfrm>
            <a:off x="4814634" y="2358776"/>
            <a:ext cx="5104436" cy="16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94360"/>
            <a:ext cx="10671048" cy="768096"/>
          </a:xfrm>
        </p:spPr>
        <p:txBody>
          <a:bodyPr/>
          <a:lstStyle/>
          <a:p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Value</a:t>
            </a:r>
            <a:endParaRPr lang="en-US" sz="4400" b="1" u="sng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634C5-9364-970B-FF66-FB0F83DD38F0}"/>
              </a:ext>
            </a:extLst>
          </p:cNvPr>
          <p:cNvSpPr txBox="1"/>
          <p:nvPr/>
        </p:nvSpPr>
        <p:spPr>
          <a:xfrm>
            <a:off x="930511" y="1499616"/>
            <a:ext cx="1001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There has always been demand for general information sites, as data can be accessed quickly in a matter of minutes by the users. There’s been a study rise in the income of such websites.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A066E64-45A9-B8F3-C9DC-256E1FA122B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62539600"/>
              </p:ext>
            </p:extLst>
          </p:nvPr>
        </p:nvGraphicFramePr>
        <p:xfrm>
          <a:off x="539750" y="2145947"/>
          <a:ext cx="11118850" cy="4391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B637-2C0F-CA32-4217-9A55DF67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06" y="594360"/>
            <a:ext cx="7013448" cy="1627632"/>
          </a:xfrm>
        </p:spPr>
        <p:txBody>
          <a:bodyPr/>
          <a:lstStyle/>
          <a:p>
            <a:r>
              <a:rPr lang="en-IN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Features</a:t>
            </a:r>
            <a:endParaRPr lang="en-IN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653B2-09A7-76B6-282B-4528FD015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1633029"/>
            <a:ext cx="6278880" cy="5889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Navigation and Accessible.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Organising the information by Cards.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Grabbing the attention by GIF’s.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Upgrading the page through Feedbacks.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9A058-1364-61D7-D34E-DDFF75FE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55B9C-1979-A350-A4B3-A321BE430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9690"/>
            <a:ext cx="11276061" cy="2888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1EF05E-838E-8C4D-CB91-156D8AB22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90" y="3976980"/>
            <a:ext cx="2400090" cy="18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7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we built anyinfo with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HTML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dirty="0"/>
              <a:t>CSS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BOOTSTRAP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/>
              <a:t>JAVASCRIPT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-US" dirty="0"/>
              <a:t>GITHUB</a:t>
            </a:r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 descr="Timeline marker">
            <a:extLst>
              <a:ext uri="{FF2B5EF4-FFF2-40B4-BE49-F238E27FC236}">
                <a16:creationId xmlns:a16="http://schemas.microsoft.com/office/drawing/2014/main" id="{FA6C0651-6CD9-1742-F030-13CC2F6DAC2F}"/>
              </a:ext>
            </a:extLst>
          </p:cNvPr>
          <p:cNvSpPr/>
          <p:nvPr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Basic Layout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/>
              <a:t>Styling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dirty="0"/>
              <a:t>Advanced Styling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Login, Signup pages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28A5-7013-F110-A45A-144BF9B3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552" y="376789"/>
            <a:ext cx="7013448" cy="1627632"/>
          </a:xfrm>
        </p:spPr>
        <p:txBody>
          <a:bodyPr/>
          <a:lstStyle/>
          <a:p>
            <a:r>
              <a:rPr lang="en-IN" u="sng" dirty="0"/>
              <a:t>Tabs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C260-6B40-5AB9-B05B-449886492B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557" y="1508288"/>
            <a:ext cx="2605570" cy="485294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          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Hospitals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Police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BBC38-F46E-1B4B-6A36-186D2464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11BA7-7A34-A994-62E3-E13CAA31838A}"/>
              </a:ext>
            </a:extLst>
          </p:cNvPr>
          <p:cNvSpPr txBox="1"/>
          <p:nvPr/>
        </p:nvSpPr>
        <p:spPr>
          <a:xfrm>
            <a:off x="8220173" y="1508288"/>
            <a:ext cx="3233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Form</a:t>
            </a:r>
          </a:p>
        </p:txBody>
      </p:sp>
    </p:spTree>
    <p:extLst>
      <p:ext uri="{BB962C8B-B14F-4D97-AF65-F5344CB8AC3E}">
        <p14:creationId xmlns:p14="http://schemas.microsoft.com/office/powerpoint/2010/main" val="22732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32F1-A7F2-2B72-7386-8376C0F1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0"/>
            <a:ext cx="10515600" cy="818352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A735F6E3-3C27-EA89-9AB0-845F71682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3342726"/>
              </p:ext>
            </p:extLst>
          </p:nvPr>
        </p:nvGraphicFramePr>
        <p:xfrm>
          <a:off x="715260" y="818352"/>
          <a:ext cx="1896644" cy="5594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B948E750-E764-26F2-42A7-ABDC22BD3B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28991" y="3099229"/>
          <a:ext cx="1896644" cy="375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0D42373E-53F1-B96A-F37F-31A4E315C3AD}"/>
              </a:ext>
            </a:extLst>
          </p:cNvPr>
          <p:cNvGraphicFramePr/>
          <p:nvPr/>
        </p:nvGraphicFramePr>
        <p:xfrm>
          <a:off x="7025568" y="2594827"/>
          <a:ext cx="1919412" cy="4408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73D78FA-6F53-467C-197F-2C0E4956802C}"/>
              </a:ext>
            </a:extLst>
          </p:cNvPr>
          <p:cNvGraphicFramePr/>
          <p:nvPr/>
        </p:nvGraphicFramePr>
        <p:xfrm>
          <a:off x="4874965" y="1068299"/>
          <a:ext cx="1919413" cy="4721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74EFC5C-BF89-691C-1B3E-74390F2DC0F2}"/>
              </a:ext>
            </a:extLst>
          </p:cNvPr>
          <p:cNvGraphicFramePr/>
          <p:nvPr/>
        </p:nvGraphicFramePr>
        <p:xfrm>
          <a:off x="9194311" y="794311"/>
          <a:ext cx="1896644" cy="526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50D5606-9B54-BE6A-147F-7E7D59656B02}"/>
              </a:ext>
            </a:extLst>
          </p:cNvPr>
          <p:cNvSpPr txBox="1"/>
          <p:nvPr/>
        </p:nvSpPr>
        <p:spPr>
          <a:xfrm>
            <a:off x="9463009" y="3615515"/>
            <a:ext cx="2013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Creative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61C4C2-FB78-E959-B6EA-13B5889EC65C}"/>
              </a:ext>
            </a:extLst>
          </p:cNvPr>
          <p:cNvSpPr txBox="1"/>
          <p:nvPr/>
        </p:nvSpPr>
        <p:spPr>
          <a:xfrm>
            <a:off x="4949612" y="3699555"/>
            <a:ext cx="1770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b="1" dirty="0"/>
              <a:t>Passionate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1FE2B-BEA5-5642-55DE-4C3FD443399C}"/>
              </a:ext>
            </a:extLst>
          </p:cNvPr>
          <p:cNvSpPr txBox="1"/>
          <p:nvPr/>
        </p:nvSpPr>
        <p:spPr>
          <a:xfrm>
            <a:off x="7173002" y="4978614"/>
            <a:ext cx="1896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Ambitious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74F950-2554-1133-C814-6718DDBF93C5}"/>
              </a:ext>
            </a:extLst>
          </p:cNvPr>
          <p:cNvSpPr txBox="1"/>
          <p:nvPr/>
        </p:nvSpPr>
        <p:spPr>
          <a:xfrm>
            <a:off x="3004102" y="5135792"/>
            <a:ext cx="1478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Focused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D643F6-5A21-8C44-3AFD-3173F6A643AE}"/>
              </a:ext>
            </a:extLst>
          </p:cNvPr>
          <p:cNvSpPr txBox="1"/>
          <p:nvPr/>
        </p:nvSpPr>
        <p:spPr>
          <a:xfrm>
            <a:off x="921488" y="3824236"/>
            <a:ext cx="147384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b="1" dirty="0"/>
              <a:t>Amiable</a:t>
            </a:r>
          </a:p>
        </p:txBody>
      </p:sp>
    </p:spTree>
    <p:extLst>
      <p:ext uri="{BB962C8B-B14F-4D97-AF65-F5344CB8AC3E}">
        <p14:creationId xmlns:p14="http://schemas.microsoft.com/office/powerpoint/2010/main" val="376142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Graphic spid="24" grpId="0">
        <p:bldAsOne/>
      </p:bldGraphic>
      <p:bldGraphic spid="25" grpId="0">
        <p:bldAsOne/>
      </p:bldGraphic>
      <p:bldGraphic spid="23" grpId="0">
        <p:bldAsOne/>
      </p:bldGraphic>
      <p:bldGraphic spid="2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{8D45DDF5-9F72-4C66-A6A2-F669EBA63701}tf78438558_win32</Template>
  <TotalTime>129</TotalTime>
  <Words>307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Lucida Console</vt:lpstr>
      <vt:lpstr>Sabon Next LT</vt:lpstr>
      <vt:lpstr>Times New Roman</vt:lpstr>
      <vt:lpstr>Wingdings</vt:lpstr>
      <vt:lpstr>Office Theme</vt:lpstr>
      <vt:lpstr> anyinfo</vt:lpstr>
      <vt:lpstr>Problem Statement</vt:lpstr>
      <vt:lpstr>Solution!</vt:lpstr>
      <vt:lpstr>Target Audience</vt:lpstr>
      <vt:lpstr>Market Value</vt:lpstr>
      <vt:lpstr>Unique Features</vt:lpstr>
      <vt:lpstr> we built anyinfo with</vt:lpstr>
      <vt:lpstr>Tabs</vt:lpstr>
      <vt:lpstr> TEAM</vt:lpstr>
      <vt:lpstr>Sample visuals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anyinfo</dc:title>
  <dc:subject/>
  <dc:creator>Shiva Reddy</dc:creator>
  <cp:lastModifiedBy>ramya kummari</cp:lastModifiedBy>
  <cp:revision>3</cp:revision>
  <dcterms:created xsi:type="dcterms:W3CDTF">2022-09-11T20:55:35Z</dcterms:created>
  <dcterms:modified xsi:type="dcterms:W3CDTF">2023-01-28T07:30:16Z</dcterms:modified>
</cp:coreProperties>
</file>